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5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a mitrovic" initials="vm" lastIdx="1" clrIdx="0">
    <p:extLst>
      <p:ext uri="{19B8F6BF-5375-455C-9EA6-DF929625EA0E}">
        <p15:presenceInfo xmlns:p15="http://schemas.microsoft.com/office/powerpoint/2012/main" userId="0d69a515703f99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5T23:21:24.968" idx="1">
    <p:pos x="7247" y="1344"/>
    <p:text>Стефановић-Караџић, Вук (1818). Српски рјечник (1. изд.). Беч.
Стефановић-Караџић, Вук (1852). Српски рјечник (2. изд.). Беч.
Stefanović-Karadžić, Vuk (1837). Montenegro und die Montenegriner: Ein Beitrag zur Kenntniss der europäischen Türkei und des serbischen Volkes. Stuttgart und Tübingen: Verlag der J. G. Cotta'schen Buchhandlung.
Стефановић-Караџић, Вук (1969). „Црна Гора и Црногорци: Прилог познавању европске Турске и српског народа”. Етнографски списи: О Црној Гори. Београд: Просвета. стр. 265—354.
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E434-EDBD-354A-B628-93106BD76F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/>
              <a:t>Вук Караџић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BE546-48AC-9845-891D-830B6ED92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262748-2FDD-3A4F-B611-D383C0C86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68CA676-14C0-6247-9652-5726A5A5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Кад је Доситеј отворио Велику школу у Београду, Вук је постао њен ђак. Убрзо је оболео и отишао је на лечење у Нови Сад и Пешту, али није успео да излечи болесну ногу, која је остала згрчена. Хром, Вук се 1810. вратио у Србију. Пошто је краће време у Београду радио као учитељ у основној школи, Вук је са Јевтом Савићем прешао у Неготинску крајину и тамо обављао чиновничке послове</a:t>
            </a:r>
          </a:p>
        </p:txBody>
      </p:sp>
    </p:spTree>
    <p:extLst>
      <p:ext uri="{BB962C8B-B14F-4D97-AF65-F5344CB8AC3E}">
        <p14:creationId xmlns:p14="http://schemas.microsoft.com/office/powerpoint/2010/main" val="827868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847447-8D1B-7140-BF18-1A8A2C0E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75B2C0DA-E268-2446-A2AC-7BCFDA77F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3828257" cy="3777622"/>
          </a:xfrm>
        </p:spPr>
        <p:txBody>
          <a:bodyPr/>
          <a:lstStyle/>
          <a:p>
            <a:r>
              <a:rPr lang="sr-Latn-RS"/>
              <a:t>Вук је био цењен у Европи: биран је за члана берлинске, бечке, петроградске академије наука, примљен је за члана научних друштава у Кракову, Москви, Гетингену, Паризу и другим градовима. Одликован је од руског и хабзбуршког цара, од пруског краља и Руске академије наука. Додељен му је Орден књаза Данила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F09021F-47AC-E341-BDF6-5E7C7C46E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486" y="2133600"/>
            <a:ext cx="2755422" cy="399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0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2D5D-795A-684F-8F3F-14D031E4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B4976-839C-0043-BAFF-27353452F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424" y="2003831"/>
            <a:ext cx="6243639" cy="3777622"/>
          </a:xfrm>
        </p:spPr>
        <p:txBody>
          <a:bodyPr/>
          <a:lstStyle/>
          <a:p>
            <a:r>
              <a:rPr lang="en-AU"/>
              <a:t>Вук Стефановић Караџић (Тршић, 6. новембар 1787 — Беч, 7. фебруар 1864) је био српски филолог, реформатор српског језика, сакупљач народних умотворина и писац првог речника српског језика.Вук је најзначајнија личност српске књижевности прве половине XIX века.Вук је стао на снагу у вр</a:t>
            </a:r>
            <a:r>
              <a:rPr lang="sr-Latn-RS"/>
              <a:t>е</a:t>
            </a:r>
            <a:r>
              <a:rPr lang="en-AU"/>
              <a:t>ме јуначко.Стекао је и неколико почасних доктората.Имао је неколико браће и сестара који су умрли. У тадашње време се веровало да је то због духова и вештица. После смрти доста његове браће његови родитељи су му дали име Вук да би то име отерало духове и вештице</a:t>
            </a:r>
            <a:endParaRPr lang="sr-Latn-RS"/>
          </a:p>
          <a:p>
            <a:endParaRPr lang="sr-Latn-RS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EFA8810D-9205-5B4A-B89F-350DDAD0D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628" y="2178142"/>
            <a:ext cx="249701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8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C49005-1056-9B4A-865F-E11EDE14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FD03D35-D0E4-6949-A309-04C46DFFA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0874" y="1820641"/>
            <a:ext cx="6619875" cy="4413249"/>
          </a:xfrm>
        </p:spPr>
      </p:pic>
    </p:spTree>
    <p:extLst>
      <p:ext uri="{BB962C8B-B14F-4D97-AF65-F5344CB8AC3E}">
        <p14:creationId xmlns:p14="http://schemas.microsoft.com/office/powerpoint/2010/main" val="143248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56FB-6B23-A04F-8A80-2C9B8B19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0C73-F115-F044-A808-977C0F1B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97881"/>
            <a:ext cx="8911687" cy="3777622"/>
          </a:xfrm>
        </p:spPr>
        <p:txBody>
          <a:bodyPr/>
          <a:lstStyle/>
          <a:p>
            <a:r>
              <a:rPr lang="en-AU"/>
              <a:t>Учествовао је у Првом српском устанку као писар и чиновник у Неготинској крајини, а након слома устанка преселио се у Беч, 1813. године. Ту је упознао Јернеја Копитара, цензора словенских књига, на чији је подстицај кренуо у прикупљање српских народних песама, реформу ћирилице и борбу за увођење народног језика у српску књижевност. Вуковим реформама у српски језик је уведен фонетски правопис, а српски језик је потиснуо славеносрпски језик који је у то време био језик образованих људи. Тако се као најважније године Вукове реформе истичу 1818, 1836, 1839, 1847. и 1852.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9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6BC60-7C45-6645-92F7-30779A2F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CCA9ACF-5DA6-7D41-B887-940B7CD37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0969" y="940595"/>
            <a:ext cx="4369594" cy="4864100"/>
          </a:xfrm>
        </p:spPr>
      </p:pic>
    </p:spTree>
    <p:extLst>
      <p:ext uri="{BB962C8B-B14F-4D97-AF65-F5344CB8AC3E}">
        <p14:creationId xmlns:p14="http://schemas.microsoft.com/office/powerpoint/2010/main" val="324250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4AA9-0E45-9849-A988-692E2CCA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sadržaj 4">
            <a:extLst>
              <a:ext uri="{FF2B5EF4-FFF2-40B4-BE49-F238E27FC236}">
                <a16:creationId xmlns:a16="http://schemas.microsoft.com/office/drawing/2014/main" id="{4B567CB7-3BCF-3245-B824-941076A6C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Вук је био цењен у Европи: биран је за члана берлинске, бечке, петроградске академије наука, примљен је за члана научних друштава у Кракову, Москви, Гетингену, Паризу и другим градовима. Одликован је од руског и хабзбуршког цара, од пруског краља и Руске академије наука. Додељен му је Орден књаза Данила</a:t>
            </a:r>
          </a:p>
        </p:txBody>
      </p:sp>
    </p:spTree>
    <p:extLst>
      <p:ext uri="{BB962C8B-B14F-4D97-AF65-F5344CB8AC3E}">
        <p14:creationId xmlns:p14="http://schemas.microsoft.com/office/powerpoint/2010/main" val="168930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192DD-C0A2-AD47-9222-DCA7C382D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06FEB-F92A-7141-85A7-592277487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Након пропасти устанка 1813. Вук је са породицом прешао у Земун, а одатле одлази у Беч. Ту се упознао са Бечлијком Аном Маријом Краус, којом се оженио. Вук и Ана имали су много деце од којих су сви осим кћерке Мине и сина Димитрија, умрли у детињству и раној младости (Милутин, Милица, Божидар, Василија, двоје некрштених, Сава, Ружа, Амалија, Александрина). У Бечу је такође упознао цензора Јернеја Копитара, а повод је био један Вуков спис о пропасти устанка. Уз Копитареву помоћ и савете, Вук је почео са сакупљањем народних песама и са радом на граматици народног говора. Године 1814. је у Бечу објавио збирку народних песама коју је назвао „Мала простонародна славено-сербска пјеснарица“. Исте године је Вук објавио „Писменицу сербскога језика по говору простога народа написану“, прву граматику српског језика на народном говору.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041C5F-AA9C-F149-B71B-9AF5C4E5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/>
              <a:t>Најважнији радови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0BA5F6D-83FF-2842-98D3-E39B9761F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/>
              <a:t>Стефановић-Караџић, Вук (1818). Српски речник (1. изд.). Беч.
Стефановић-Караџић, Вук (1852). Српски речник (2. изд.). Беч.
Stefanović-Karadžić, Vuk (1837). Montenegro und die Montenegriner: Ein Beitrag zur Kenntniss der europäischen Türkei und des serbischen Volkes. Stuttgart und Tübingen: Verlag der J. G. Cotta’schen Buchhandlung.
Стефановић-Караџић, Вук (1969). „Црна Гора и Црногорци: Прилог познавању европске Турске и српског народа”. Етнографски списи: О Црној Гори. Београд: Просвета. </a:t>
            </a:r>
            <a:r>
              <a:rPr lang="az-Cyrl-AZ"/>
              <a:t>С</a:t>
            </a:r>
            <a:r>
              <a:rPr lang="sr-Latn-RS"/>
              <a:t>тр. 265—354.</a:t>
            </a:r>
          </a:p>
        </p:txBody>
      </p:sp>
    </p:spTree>
    <p:extLst>
      <p:ext uri="{BB962C8B-B14F-4D97-AF65-F5344CB8AC3E}">
        <p14:creationId xmlns:p14="http://schemas.microsoft.com/office/powerpoint/2010/main" val="400533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B36D23-3058-DD43-A7A7-1B63D26A0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5ABD403-5610-FE46-A145-A8E22861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066382" cy="3777622"/>
          </a:xfrm>
        </p:spPr>
        <p:txBody>
          <a:bodyPr/>
          <a:lstStyle/>
          <a:p>
            <a:r>
              <a:rPr lang="sr-Latn-RS"/>
              <a:t>Вукова ћирилица (вуковица), варијанта ћириличног писма које је развио српски лингвиста Вук Караџић у првој половини 19. века. Састоји се од 30 слова, и фонетична је односно свако слово представља одговарајући глас. Према прва два слова ћириличног писма (аз, буки) назива се азбуком.</a:t>
            </a: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B175D0CC-63DB-A146-9AB2-68F45199A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88" y="2107892"/>
            <a:ext cx="2321718" cy="339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287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Široki ekran</PresentationFormat>
  <Slides>11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Wisp</vt:lpstr>
      <vt:lpstr>Вук Караџић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Најважнији радови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 Karadžić</dc:title>
  <dc:creator>vlada mitrovic</dc:creator>
  <cp:lastModifiedBy>vlada mitrovic</cp:lastModifiedBy>
  <cp:revision>9</cp:revision>
  <dcterms:created xsi:type="dcterms:W3CDTF">2020-11-05T18:14:10Z</dcterms:created>
  <dcterms:modified xsi:type="dcterms:W3CDTF">2020-11-05T23:04:02Z</dcterms:modified>
</cp:coreProperties>
</file>